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56" r:id="rId2"/>
    <p:sldId id="257" r:id="rId3"/>
    <p:sldId id="259" r:id="rId4"/>
    <p:sldId id="261" r:id="rId5"/>
    <p:sldId id="262" r:id="rId6"/>
    <p:sldId id="260" r:id="rId7"/>
  </p:sldIdLst>
  <p:sldSz cx="6858000" cy="12192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CF4323-4B8F-9EAA-6A34-4D9C88BDC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6C13D9E-2449-91E6-E754-D1D2C1DE9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8" indent="0" algn="ctr">
              <a:buNone/>
              <a:defRPr sz="1125"/>
            </a:lvl2pPr>
            <a:lvl3pPr marL="514356" indent="0" algn="ctr">
              <a:buNone/>
              <a:defRPr sz="1013"/>
            </a:lvl3pPr>
            <a:lvl4pPr marL="771535" indent="0" algn="ctr">
              <a:buNone/>
              <a:defRPr sz="900"/>
            </a:lvl4pPr>
            <a:lvl5pPr marL="1028713" indent="0" algn="ctr">
              <a:buNone/>
              <a:defRPr sz="900"/>
            </a:lvl5pPr>
            <a:lvl6pPr marL="1285891" indent="0" algn="ctr">
              <a:buNone/>
              <a:defRPr sz="900"/>
            </a:lvl6pPr>
            <a:lvl7pPr marL="1543069" indent="0" algn="ctr">
              <a:buNone/>
              <a:defRPr sz="900"/>
            </a:lvl7pPr>
            <a:lvl8pPr marL="1800248" indent="0" algn="ctr">
              <a:buNone/>
              <a:defRPr sz="900"/>
            </a:lvl8pPr>
            <a:lvl9pPr marL="2057426" indent="0" algn="ctr">
              <a:buNone/>
              <a:defRPr sz="9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586141B-5268-F09C-FC00-D59C9D1E6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021575E-6A04-5BBE-7C40-06997FA8D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1673C21-C4F1-7325-0BD4-B7156D532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964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9F59B8-9DD4-4E72-7DEF-75B5CC647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C26BFC6-87A0-30C4-223E-3BADCF330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B2C96E2-2E86-2F76-F703-6348A627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DC01783-C873-9DAC-7527-E85986AC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945537-748E-CFBA-6323-11D99CB9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176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98D1191-F5AA-30F1-2157-D4D9E0E3C3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67BDF5C-6479-AAE9-5235-8B14D9E63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DB61DEE-611A-A8FB-645A-8950C2BEE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53E5307-0131-5673-6BA6-BB1C320B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9027D1E-7273-6950-83E2-F7EE2BC0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6296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B255F3-3CC7-3738-9088-25521CBC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252CE3-2A3D-AEE2-A05A-19F2973DC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0978890-6A97-8DEE-4ED6-2D0994EDD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E9A9613-A1F1-802B-C3C5-E5F04DCC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32A02E5-ED46-D314-08E0-4E0609DEB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06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A78EA8-A942-7A23-F642-B2527873B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7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553485A-9978-F5BA-53A8-FB66F287B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7" y="8159048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8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6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1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9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6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4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2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087492A-8599-051E-EF5A-85D79092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44F6E61-1EF9-8C80-648B-15099463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07AB348-48C5-974B-625C-67869E35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88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4CB802-451B-57DE-5704-06D0DC2C9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A5315B-97AD-1653-0358-7D264CCF2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299FA35-480C-4D8D-2A97-5B7F46266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BBA590D-53E8-995A-031F-F8D284C0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9A6D5FE-9B7C-87DD-656C-D2F6E6D2F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238EAA0-074B-D341-6CEF-1FE3C2C0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398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DE96DA-4632-501B-7BC7-A4FA3424B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869402B-FD8F-9041-44FE-7954C8DC0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2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8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1" indent="0">
              <a:buNone/>
              <a:defRPr sz="900" b="1"/>
            </a:lvl6pPr>
            <a:lvl7pPr marL="1543069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AB732D0-E364-DFE3-C745-563DB68D1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2" y="4453468"/>
            <a:ext cx="2901255" cy="65503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5F1E84D-6197-8B80-2827-91735ADD8C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4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8" indent="0">
              <a:buNone/>
              <a:defRPr sz="1125" b="1"/>
            </a:lvl2pPr>
            <a:lvl3pPr marL="514356" indent="0">
              <a:buNone/>
              <a:defRPr sz="1013" b="1"/>
            </a:lvl3pPr>
            <a:lvl4pPr marL="771535" indent="0">
              <a:buNone/>
              <a:defRPr sz="900" b="1"/>
            </a:lvl4pPr>
            <a:lvl5pPr marL="1028713" indent="0">
              <a:buNone/>
              <a:defRPr sz="900" b="1"/>
            </a:lvl5pPr>
            <a:lvl6pPr marL="1285891" indent="0">
              <a:buNone/>
              <a:defRPr sz="900" b="1"/>
            </a:lvl6pPr>
            <a:lvl7pPr marL="1543069" indent="0">
              <a:buNone/>
              <a:defRPr sz="900" b="1"/>
            </a:lvl7pPr>
            <a:lvl8pPr marL="1800248" indent="0">
              <a:buNone/>
              <a:defRPr sz="900" b="1"/>
            </a:lvl8pPr>
            <a:lvl9pPr marL="2057426" indent="0">
              <a:buNone/>
              <a:defRPr sz="9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02A3127-A421-944D-7931-98DCDBD01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4" y="4453468"/>
            <a:ext cx="2915543" cy="65503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D12291A-EF88-6FF9-8B00-7BF467A75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7B994A4-7DF1-110B-254F-643AA504D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A309841-3C7E-366F-6B45-FEFCB4BE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597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0B20DA-C00C-75E3-AC6D-311460896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47CA738-F5B7-934D-5479-B0C5258A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EA8D9C4-0A10-D532-EB42-A96011FEC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90F6C9F-26EC-E309-CA2C-93A968FE4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273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3F8FCB1-3972-7DBE-572C-0ED6B5319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52AD008-2F47-C698-0646-150020945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1769A16-D62C-3BBB-FFAA-0DEE858B5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067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4A1395-FC76-C190-27B3-E22D679DE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DF90F8-3D3A-6E17-AD0F-D6E17971D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4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4141186-2D1B-2BC8-A470-6A8BBBF88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2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8" indent="0">
              <a:buNone/>
              <a:defRPr sz="788"/>
            </a:lvl2pPr>
            <a:lvl3pPr marL="514356" indent="0">
              <a:buNone/>
              <a:defRPr sz="675"/>
            </a:lvl3pPr>
            <a:lvl4pPr marL="771535" indent="0">
              <a:buNone/>
              <a:defRPr sz="563"/>
            </a:lvl4pPr>
            <a:lvl5pPr marL="1028713" indent="0">
              <a:buNone/>
              <a:defRPr sz="563"/>
            </a:lvl5pPr>
            <a:lvl6pPr marL="1285891" indent="0">
              <a:buNone/>
              <a:defRPr sz="563"/>
            </a:lvl6pPr>
            <a:lvl7pPr marL="1543069" indent="0">
              <a:buNone/>
              <a:defRPr sz="563"/>
            </a:lvl7pPr>
            <a:lvl8pPr marL="1800248" indent="0">
              <a:buNone/>
              <a:defRPr sz="563"/>
            </a:lvl8pPr>
            <a:lvl9pPr marL="2057426" indent="0">
              <a:buNone/>
              <a:defRPr sz="56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BE5C96E-139B-8659-76D2-E68AC97B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65F3843-B82E-CE1D-D3A0-B9AED7B2A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4269953-F3E4-A63B-1677-E9BF5AF2F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766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11F1D0-1662-A91D-8941-6CBB830C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61E49F2-964C-1C7B-447C-1949D7952C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4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8" indent="0">
              <a:buNone/>
              <a:defRPr sz="1575"/>
            </a:lvl2pPr>
            <a:lvl3pPr marL="514356" indent="0">
              <a:buNone/>
              <a:defRPr sz="1350"/>
            </a:lvl3pPr>
            <a:lvl4pPr marL="771535" indent="0">
              <a:buNone/>
              <a:defRPr sz="1125"/>
            </a:lvl4pPr>
            <a:lvl5pPr marL="1028713" indent="0">
              <a:buNone/>
              <a:defRPr sz="1125"/>
            </a:lvl5pPr>
            <a:lvl6pPr marL="1285891" indent="0">
              <a:buNone/>
              <a:defRPr sz="1125"/>
            </a:lvl6pPr>
            <a:lvl7pPr marL="1543069" indent="0">
              <a:buNone/>
              <a:defRPr sz="1125"/>
            </a:lvl7pPr>
            <a:lvl8pPr marL="1800248" indent="0">
              <a:buNone/>
              <a:defRPr sz="1125"/>
            </a:lvl8pPr>
            <a:lvl9pPr marL="2057426" indent="0">
              <a:buNone/>
              <a:defRPr sz="1125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A30084E-D6AB-6036-5A2B-50F1BEDE0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2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8" indent="0">
              <a:buNone/>
              <a:defRPr sz="788"/>
            </a:lvl2pPr>
            <a:lvl3pPr marL="514356" indent="0">
              <a:buNone/>
              <a:defRPr sz="675"/>
            </a:lvl3pPr>
            <a:lvl4pPr marL="771535" indent="0">
              <a:buNone/>
              <a:defRPr sz="563"/>
            </a:lvl4pPr>
            <a:lvl5pPr marL="1028713" indent="0">
              <a:buNone/>
              <a:defRPr sz="563"/>
            </a:lvl5pPr>
            <a:lvl6pPr marL="1285891" indent="0">
              <a:buNone/>
              <a:defRPr sz="563"/>
            </a:lvl6pPr>
            <a:lvl7pPr marL="1543069" indent="0">
              <a:buNone/>
              <a:defRPr sz="563"/>
            </a:lvl7pPr>
            <a:lvl8pPr marL="1800248" indent="0">
              <a:buNone/>
              <a:defRPr sz="563"/>
            </a:lvl8pPr>
            <a:lvl9pPr marL="2057426" indent="0">
              <a:buNone/>
              <a:defRPr sz="56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618E22E-1223-15B1-7A9A-4480F5145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7FCD1FC-BB99-D306-07D0-C4217DAEC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BF40AEF-A46C-CB5D-C695-9E6E55274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211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B67C1E4-CF2B-6FC8-5B0A-8FE27CDCC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9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FD4FB88-D562-10E2-F6DE-47494C8BE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9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22531AA-3901-97BC-0183-85AE95F0A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8BF5E-33DB-4C12-A9C3-3E6E74494518}" type="datetimeFigureOut">
              <a:rPr lang="pl-PL" smtClean="0"/>
              <a:t>23.10.2024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6E9051-545B-88CC-4FA1-057231F724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A2F1801-4D3E-5865-25D1-E2CF8750F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F1A92-8013-40D0-BFA9-E26B597CB0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620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l" defTabSz="514356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90" indent="-128590" algn="l" defTabSz="514356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8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46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24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303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81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59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514356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735">
              <a:schemeClr val="accent6">
                <a:alpha val="7000"/>
                <a:lumMod val="54000"/>
                <a:lumOff val="46000"/>
              </a:schemeClr>
            </a:gs>
            <a:gs pos="30412">
              <a:srgbClr val="D7E1F2"/>
            </a:gs>
            <a:gs pos="14208">
              <a:srgbClr val="E8EDF7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C305EB-DB37-A9EB-7ECF-AAF093064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680" y="1426310"/>
            <a:ext cx="6122125" cy="4518100"/>
          </a:xfrm>
        </p:spPr>
        <p:txBody>
          <a:bodyPr>
            <a:normAutofit/>
          </a:bodyPr>
          <a:lstStyle/>
          <a:p>
            <a:r>
              <a:rPr lang="pl-PL" sz="4800" b="1" dirty="0"/>
              <a:t>Stawki podatku od nieruchomości</a:t>
            </a:r>
            <a:br>
              <a:rPr lang="pl-PL" sz="4800" b="1" dirty="0"/>
            </a:br>
            <a:r>
              <a:rPr lang="pl-PL" sz="4800" b="1" dirty="0"/>
              <a:t>na 2025 r.</a:t>
            </a:r>
            <a:br>
              <a:rPr lang="pl-PL" sz="4800" dirty="0"/>
            </a:br>
            <a:r>
              <a:rPr lang="pl-PL" sz="3100" b="1" i="1" dirty="0"/>
              <a:t>-porównanie stawek wśród 50 miast województwa warmińsko-mazurskiego-</a:t>
            </a:r>
          </a:p>
        </p:txBody>
      </p:sp>
    </p:spTree>
    <p:extLst>
      <p:ext uri="{BB962C8B-B14F-4D97-AF65-F5344CB8AC3E}">
        <p14:creationId xmlns:p14="http://schemas.microsoft.com/office/powerpoint/2010/main" val="280772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iekt 3">
            <a:extLst>
              <a:ext uri="{FF2B5EF4-FFF2-40B4-BE49-F238E27FC236}">
                <a16:creationId xmlns:a16="http://schemas.microsoft.com/office/drawing/2014/main" id="{D3522F8F-323C-1316-CE53-D818512F8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678610"/>
              </p:ext>
            </p:extLst>
          </p:nvPr>
        </p:nvGraphicFramePr>
        <p:xfrm>
          <a:off x="0" y="0"/>
          <a:ext cx="6863214" cy="121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163429" imgH="17859414" progId="Excel.Sheet.12">
                  <p:embed/>
                </p:oleObj>
              </mc:Choice>
              <mc:Fallback>
                <p:oleObj name="Worksheet" r:id="rId2" imgW="12163429" imgH="1785941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63214" cy="121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48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38DB979B-C925-8B44-B963-EC7DE7A4B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261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iekt 1">
            <a:extLst>
              <a:ext uri="{FF2B5EF4-FFF2-40B4-BE49-F238E27FC236}">
                <a16:creationId xmlns:a16="http://schemas.microsoft.com/office/drawing/2014/main" id="{E7FC8A1C-DAB5-9E67-4B76-29EBCDAF1D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967961"/>
              </p:ext>
            </p:extLst>
          </p:nvPr>
        </p:nvGraphicFramePr>
        <p:xfrm>
          <a:off x="-1" y="1"/>
          <a:ext cx="6854825" cy="121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591771" imgH="18154817" progId="Excel.Sheet.12">
                  <p:embed/>
                </p:oleObj>
              </mc:Choice>
              <mc:Fallback>
                <p:oleObj name="Worksheet" r:id="rId2" imgW="10591771" imgH="1815481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1" y="1"/>
                        <a:ext cx="6854825" cy="121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3302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iekt 2">
            <a:extLst>
              <a:ext uri="{FF2B5EF4-FFF2-40B4-BE49-F238E27FC236}">
                <a16:creationId xmlns:a16="http://schemas.microsoft.com/office/drawing/2014/main" id="{62FFBFB8-F520-B1CF-74A6-FC69091C20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1785785"/>
              </p:ext>
            </p:extLst>
          </p:nvPr>
        </p:nvGraphicFramePr>
        <p:xfrm>
          <a:off x="0" y="1"/>
          <a:ext cx="6788276" cy="121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991886" imgH="18364033" progId="Excel.Sheet.12">
                  <p:embed/>
                </p:oleObj>
              </mc:Choice>
              <mc:Fallback>
                <p:oleObj name="Worksheet" r:id="rId2" imgW="10991886" imgH="1836403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1"/>
                        <a:ext cx="6788276" cy="121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8939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9959CA80-39D0-6930-B3BF-7D40704CB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24371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140</TotalTime>
  <Words>18</Words>
  <Application>Microsoft Office PowerPoint</Application>
  <PresentationFormat>Panoramiczny</PresentationFormat>
  <Paragraphs>1</Paragraphs>
  <Slides>6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Motyw pakietu Office</vt:lpstr>
      <vt:lpstr>Worksheet</vt:lpstr>
      <vt:lpstr>Arkusz programu Microsoft Excel</vt:lpstr>
      <vt:lpstr>Stawki podatku od nieruchomości na 2025 r. -porównanie stawek wśród 50 miast województwa warmińsko-mazurskiego-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Tomasz Kopko</dc:creator>
  <cp:lastModifiedBy>Tomasz Kopko</cp:lastModifiedBy>
  <cp:revision>5</cp:revision>
  <dcterms:created xsi:type="dcterms:W3CDTF">2024-10-14T07:04:29Z</dcterms:created>
  <dcterms:modified xsi:type="dcterms:W3CDTF">2024-10-23T12:14:50Z</dcterms:modified>
</cp:coreProperties>
</file>